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notesSlides/notesSlide3.xml" ContentType="application/vnd.openxmlformats-officedocument.presentationml.notesSlide+xml"/>
  <Override PartName="/ppt/tags/tag9.xml" ContentType="application/vnd.openxmlformats-officedocument.presentationml.tags+xml"/>
  <Override PartName="/ppt/notesSlides/notesSlide4.xml" ContentType="application/vnd.openxmlformats-officedocument.presentationml.notesSlide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ppt/tags/tag11.xml" ContentType="application/vnd.openxmlformats-officedocument.presentationml.tags+xml"/>
  <Override PartName="/ppt/notesSlides/notesSlide6.xml" ContentType="application/vnd.openxmlformats-officedocument.presentationml.notesSlide+xml"/>
  <Override PartName="/ppt/tags/tag12.xml" ContentType="application/vnd.openxmlformats-officedocument.presentationml.tags+xml"/>
  <Override PartName="/ppt/notesSlides/notesSlide7.xml" ContentType="application/vnd.openxmlformats-officedocument.presentationml.notesSlide+xml"/>
  <Override PartName="/ppt/tags/tag13.xml" ContentType="application/vnd.openxmlformats-officedocument.presentationml.tags+xml"/>
  <Override PartName="/ppt/notesSlides/notesSlide8.xml" ContentType="application/vnd.openxmlformats-officedocument.presentationml.notesSlide+xml"/>
  <Override PartName="/ppt/tags/tag14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73" r:id="rId2"/>
    <p:sldId id="274" r:id="rId3"/>
    <p:sldId id="275" r:id="rId4"/>
    <p:sldId id="276" r:id="rId5"/>
    <p:sldId id="277" r:id="rId6"/>
    <p:sldId id="278" r:id="rId7"/>
    <p:sldId id="279" r:id="rId8"/>
    <p:sldId id="281" r:id="rId9"/>
    <p:sldId id="280" r:id="rId10"/>
  </p:sldIdLst>
  <p:sldSz cx="9144000" cy="6858000" type="screen4x3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5" autoAdjust="0"/>
    <p:restoredTop sz="91444" autoAdjust="0"/>
  </p:normalViewPr>
  <p:slideViewPr>
    <p:cSldViewPr>
      <p:cViewPr varScale="1">
        <p:scale>
          <a:sx n="106" d="100"/>
          <a:sy n="106" d="100"/>
        </p:scale>
        <p:origin x="-175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E4EDFB-D1E3-48B7-8BDD-881B24847E86}" type="datetimeFigureOut">
              <a:rPr lang="zh-TW" altLang="en-US" smtClean="0"/>
              <a:t>2015/12/4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26207A-3264-4C74-AE11-65036A6D78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355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zh-TW" altLang="zh-TW" kern="0">
                <a:solidFill>
                  <a:srgbClr val="000000"/>
                </a:solidFill>
                <a:cs typeface="新細明體"/>
              </a:rPr>
              <a:t>以下介紹訂單處理中訂單開立及修改頁面</a:t>
            </a:r>
            <a:r>
              <a:rPr lang="zh-TW" altLang="zh-TW" kern="0" smtClean="0">
                <a:solidFill>
                  <a:srgbClr val="000000"/>
                </a:solidFill>
                <a:cs typeface="新細明體"/>
              </a:rPr>
              <a:t>操作</a:t>
            </a:r>
            <a:endParaRPr lang="zh-TW" altLang="zh-TW" kern="100"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C9767B-0802-4FD6-AC04-04EF487EDC98}" type="slidenum">
              <a:rPr lang="zh-TW" altLang="en-US" smtClean="0">
                <a:solidFill>
                  <a:prstClr val="black"/>
                </a:solidFill>
              </a:rPr>
              <a:pPr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83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7017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2488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269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07413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84859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77441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14790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3731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C:\Users\fenc21227\AppData\Roaming\Skype\sharonccccc\media_messaging\media_cache_v2\^741DE6F836C770CE707AD603217BC725A9DF8745C099E132C9^pimgpsh_fullsize_distr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6364323"/>
            <a:ext cx="29146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38618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582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894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8400" y="97192"/>
            <a:ext cx="8470800" cy="52349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8400" y="909296"/>
            <a:ext cx="8470800" cy="5184000"/>
          </a:xfrm>
        </p:spPr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9384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084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89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76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040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891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211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284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69200"/>
            <a:ext cx="8470800" cy="81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1864711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603814"/>
            <a:ext cx="5400600" cy="2825185"/>
          </a:xfrm>
        </p:spPr>
        <p:txBody>
          <a:bodyPr>
            <a:normAutofit fontScale="90000"/>
          </a:bodyPr>
          <a:lstStyle/>
          <a:p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AGP</a:t>
            </a:r>
            <a:r>
              <a:rPr lang="zh-TW" altLang="en-US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系統介紹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–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成衣發貨管理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	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發貨單開立</a:t>
            </a:r>
            <a:endParaRPr lang="zh-TW" altLang="en-US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5808281" y="2744924"/>
            <a:ext cx="3240359" cy="19442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+mj-ea"/>
              <a:buNone/>
              <a:defRPr sz="2800" b="1" kern="1200">
                <a:solidFill>
                  <a:srgbClr val="01377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Tx/>
              <a:buChar char="-"/>
            </a:pPr>
            <a:r>
              <a:rPr lang="zh-TW" altLang="en-US" sz="1800" dirty="0" smtClean="0"/>
              <a:t>裝箱計劃</a:t>
            </a:r>
            <a:endParaRPr lang="en-US" altLang="zh-TW" sz="1800" dirty="0" smtClean="0"/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solidFill>
                  <a:schemeClr val="bg1"/>
                </a:solidFill>
              </a:rPr>
              <a:t>發貨單開立</a:t>
            </a:r>
            <a:endParaRPr lang="en-US" altLang="zh-TW" sz="1800" dirty="0" smtClean="0">
              <a:solidFill>
                <a:schemeClr val="bg1"/>
              </a:solidFill>
            </a:endParaRPr>
          </a:p>
          <a:p>
            <a:pPr marL="571500" indent="-571500">
              <a:buFontTx/>
              <a:buChar char="-"/>
            </a:pPr>
            <a:r>
              <a:rPr lang="en-US" altLang="zh-TW" sz="1800" dirty="0" smtClean="0"/>
              <a:t>LC</a:t>
            </a:r>
            <a:r>
              <a:rPr lang="zh-TW" altLang="en-US" sz="1800" dirty="0" smtClean="0"/>
              <a:t>剩餘額度查詢</a:t>
            </a:r>
            <a:endParaRPr lang="zh-TW" altLang="en-US" sz="18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6588224" y="5445224"/>
            <a:ext cx="24482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prstClr val="black"/>
                </a:solidFill>
                <a:latin typeface="微軟正黑體"/>
              </a:rPr>
              <a:t>遠資 </a:t>
            </a: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– </a:t>
            </a:r>
            <a:r>
              <a:rPr lang="zh-TW" altLang="en-US" dirty="0" smtClean="0">
                <a:solidFill>
                  <a:prstClr val="black"/>
                </a:solidFill>
                <a:latin typeface="微軟正黑體"/>
              </a:rPr>
              <a:t>陳芳瑜 </a:t>
            </a: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Sharon</a:t>
            </a:r>
            <a:r>
              <a:rPr lang="en-US" altLang="zh-TW" dirty="0" smtClean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/>
              </a:rPr>
            </a:br>
            <a: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</a:b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                 2015-11-05</a:t>
            </a:r>
            <a:endParaRPr lang="zh-TW" altLang="en-US" dirty="0">
              <a:solidFill>
                <a:prstClr val="black"/>
              </a:solidFill>
              <a:latin typeface="微軟正黑體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092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發貨單開立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300192" y="692696"/>
            <a:ext cx="284380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進入訂單管理→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進入成衣發貨管理→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[PP003]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發貨單開立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255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開立發貨單</a:t>
            </a:r>
            <a:endParaRPr lang="zh-TW" altLang="en-US" dirty="0"/>
          </a:p>
        </p:txBody>
      </p:sp>
      <p:pic>
        <p:nvPicPr>
          <p:cNvPr id="2050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300192" y="685264"/>
            <a:ext cx="283954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點選       開立發貨單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altLang="zh-TW" sz="1500" b="1" dirty="0" smtClean="0">
              <a:solidFill>
                <a:srgbClr val="01377F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685264"/>
            <a:ext cx="25717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704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添加出貨明細</a:t>
            </a:r>
            <a:endParaRPr lang="zh-TW" altLang="en-US" dirty="0"/>
          </a:p>
        </p:txBody>
      </p:sp>
      <p:pic>
        <p:nvPicPr>
          <p:cNvPr id="3074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300192" y="685264"/>
            <a:ext cx="283954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基本信息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業務組：選擇業務組。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最終客戶：選擇最終客戶。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LC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號碼：如發票客戶走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LC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，需按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F9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查詢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LC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號碼；若不是走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LC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，系統自動帶出此發票客戶的剩餘額度於可用額度欄位。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其他欄位依選出貨明細或裝箱信息自動帶出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明細信息 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– </a:t>
            </a:r>
          </a:p>
          <a:p>
            <a:pPr lvl="0"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1.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出貨明細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當大貨訂單不分母子單時，點選添加出貨明細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en-US" altLang="zh-TW" sz="1500" b="1" dirty="0">
                <a:solidFill>
                  <a:srgbClr val="FF0000"/>
                </a:solidFill>
              </a:rPr>
              <a:t>Ps. </a:t>
            </a:r>
            <a:r>
              <a:rPr lang="zh-TW" altLang="en-US" sz="1500" b="1" dirty="0" smtClean="0">
                <a:solidFill>
                  <a:srgbClr val="FF0000"/>
                </a:solidFill>
              </a:rPr>
              <a:t>有開銷單的訂單才可由此添加</a:t>
            </a:r>
            <a:endParaRPr lang="en-US" altLang="zh-TW" sz="1500" b="1" dirty="0" smtClean="0">
              <a:solidFill>
                <a:srgbClr val="FF0000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2.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裝箱信息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當為母子單的子單時，點選裝箱明細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FF0000"/>
                </a:solidFill>
              </a:rPr>
              <a:t>Ps</a:t>
            </a:r>
            <a:r>
              <a:rPr lang="en-US" altLang="zh-TW" sz="1500" b="1" dirty="0">
                <a:solidFill>
                  <a:srgbClr val="FF0000"/>
                </a:solidFill>
              </a:rPr>
              <a:t>. </a:t>
            </a:r>
            <a:r>
              <a:rPr lang="zh-TW" altLang="en-US" sz="1500" b="1" dirty="0">
                <a:solidFill>
                  <a:srgbClr val="FF0000"/>
                </a:solidFill>
              </a:rPr>
              <a:t>母</a:t>
            </a:r>
            <a:r>
              <a:rPr lang="zh-TW" altLang="en-US" sz="1500" b="1" dirty="0" smtClean="0">
                <a:solidFill>
                  <a:srgbClr val="FF0000"/>
                </a:solidFill>
              </a:rPr>
              <a:t>子單是以子單為發貨依據，子單不做銷單</a:t>
            </a:r>
            <a:endParaRPr lang="en-US" altLang="zh-TW" sz="1500" b="1" dirty="0">
              <a:solidFill>
                <a:srgbClr val="FF0000"/>
              </a:solidFill>
            </a:endParaRPr>
          </a:p>
        </p:txBody>
      </p:sp>
      <p:pic>
        <p:nvPicPr>
          <p:cNvPr id="6" name="Picture 4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0728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66694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70800" cy="523496"/>
          </a:xfrm>
        </p:spPr>
        <p:txBody>
          <a:bodyPr>
            <a:normAutofit fontScale="90000"/>
          </a:bodyPr>
          <a:lstStyle/>
          <a:p>
            <a:pPr lvl="0"/>
            <a:r>
              <a:rPr lang="zh-TW" altLang="en-US" dirty="0"/>
              <a:t>明細信息 </a:t>
            </a:r>
            <a:r>
              <a:rPr lang="en-US" altLang="zh-TW" dirty="0"/>
              <a:t>– </a:t>
            </a:r>
            <a:r>
              <a:rPr lang="en-US" altLang="zh-TW" dirty="0" smtClean="0"/>
              <a:t>1. </a:t>
            </a:r>
            <a:r>
              <a:rPr lang="zh-TW" altLang="en-US" dirty="0" smtClean="0"/>
              <a:t>出貨</a:t>
            </a:r>
            <a:r>
              <a:rPr lang="zh-TW" altLang="en-US" dirty="0"/>
              <a:t>明</a:t>
            </a:r>
            <a:r>
              <a:rPr lang="zh-TW" altLang="en-US" dirty="0" smtClean="0"/>
              <a:t>細</a:t>
            </a:r>
            <a:r>
              <a:rPr lang="en-US" altLang="zh-TW" dirty="0" smtClean="0"/>
              <a:t>(</a:t>
            </a:r>
            <a:r>
              <a:rPr lang="zh-TW" altLang="en-US" dirty="0" smtClean="0"/>
              <a:t>添加出貨明細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pic>
        <p:nvPicPr>
          <p:cNvPr id="4099" name="Picture 3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/>
          <p:nvPr/>
        </p:nvSpPr>
        <p:spPr>
          <a:xfrm>
            <a:off x="6300192" y="685264"/>
            <a:ext cx="283954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依需求輸入查詢條件，點選查詢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勾選要發貨的訂單，區分以下欄位：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FEPO</a:t>
            </a: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COMB</a:t>
            </a: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客戶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PO</a:t>
            </a: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POItem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客戶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PO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交期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主色編碼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主色名稱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尺寸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成衣單位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勾選完成後，點選確定即加入出貨明細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en-US" altLang="zh-TW" sz="1500" b="1" dirty="0">
                <a:solidFill>
                  <a:srgbClr val="FF0000"/>
                </a:solidFill>
              </a:rPr>
              <a:t>Ps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. </a:t>
            </a:r>
            <a:r>
              <a:rPr lang="zh-TW" altLang="en-US" sz="1500" b="1" dirty="0" smtClean="0">
                <a:solidFill>
                  <a:srgbClr val="FF0000"/>
                </a:solidFill>
              </a:rPr>
              <a:t>當</a:t>
            </a:r>
            <a:r>
              <a:rPr lang="zh-TW" altLang="en-US" sz="1500" b="1" dirty="0">
                <a:solidFill>
                  <a:srgbClr val="FF0000"/>
                </a:solidFill>
              </a:rPr>
              <a:t>大貨訂單不分母子單時，點選添加出貨明細</a:t>
            </a:r>
            <a:endParaRPr lang="en-US" altLang="zh-TW" sz="1500" b="1" dirty="0">
              <a:solidFill>
                <a:srgbClr val="FF0000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FF0000"/>
                </a:solidFill>
              </a:rPr>
              <a:t>有</a:t>
            </a:r>
            <a:r>
              <a:rPr lang="zh-TW" altLang="en-US" sz="1500" b="1" dirty="0">
                <a:solidFill>
                  <a:srgbClr val="FF0000"/>
                </a:solidFill>
              </a:rPr>
              <a:t>開銷單的訂單才可由此添加</a:t>
            </a:r>
            <a:endParaRPr lang="en-US" altLang="zh-TW" sz="1500" b="1" dirty="0">
              <a:solidFill>
                <a:srgbClr val="FF0000"/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altLang="zh-TW" sz="1500" b="1" dirty="0" smtClean="0">
              <a:solidFill>
                <a:srgbClr val="01377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71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明細信息 </a:t>
            </a:r>
            <a:r>
              <a:rPr lang="en-US" altLang="zh-TW" dirty="0"/>
              <a:t>– </a:t>
            </a:r>
            <a:r>
              <a:rPr lang="en-US" altLang="zh-TW" dirty="0" smtClean="0"/>
              <a:t>2. </a:t>
            </a:r>
            <a:r>
              <a:rPr lang="zh-TW" altLang="en-US" dirty="0" smtClean="0"/>
              <a:t>裝箱信息</a:t>
            </a:r>
            <a:r>
              <a:rPr lang="en-US" altLang="zh-TW" dirty="0" smtClean="0"/>
              <a:t>(</a:t>
            </a:r>
            <a:r>
              <a:rPr lang="zh-TW" altLang="en-US" dirty="0" smtClean="0"/>
              <a:t>選擇</a:t>
            </a:r>
            <a:r>
              <a:rPr lang="en-US" altLang="zh-TW" dirty="0" smtClean="0"/>
              <a:t>PP)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300192" y="685264"/>
            <a:ext cx="283954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依需求輸入查詢條件，點選查詢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勾選要發貨的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PP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，區分以下欄位：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裝箱計劃單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客戶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PO</a:t>
            </a: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FEPO</a:t>
            </a: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發票客戶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付款條件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預估出廠日期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勾選完成後，點選加入即加入出貨明細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FF0000"/>
                </a:solidFill>
              </a:rPr>
              <a:t>Ps. </a:t>
            </a:r>
            <a:r>
              <a:rPr lang="zh-TW" altLang="en-US" sz="1500" b="1" dirty="0" smtClean="0">
                <a:solidFill>
                  <a:srgbClr val="FF0000"/>
                </a:solidFill>
              </a:rPr>
              <a:t>當</a:t>
            </a:r>
            <a:r>
              <a:rPr lang="zh-TW" altLang="en-US" sz="1500" b="1" dirty="0">
                <a:solidFill>
                  <a:srgbClr val="FF0000"/>
                </a:solidFill>
              </a:rPr>
              <a:t>為母子單的子單時，點選裝箱明細</a:t>
            </a:r>
            <a:endParaRPr lang="en-US" altLang="zh-TW" sz="1500" b="1" dirty="0">
              <a:solidFill>
                <a:srgbClr val="FF0000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FF0000"/>
                </a:solidFill>
              </a:rPr>
              <a:t>母子</a:t>
            </a:r>
            <a:r>
              <a:rPr lang="zh-TW" altLang="en-US" sz="1500" b="1" dirty="0">
                <a:solidFill>
                  <a:srgbClr val="FF0000"/>
                </a:solidFill>
              </a:rPr>
              <a:t>單是以子單為發貨依據，子單不做銷單</a:t>
            </a:r>
            <a:endParaRPr lang="en-US" altLang="zh-TW" sz="1500" b="1" dirty="0">
              <a:solidFill>
                <a:srgbClr val="FF0000"/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altLang="zh-TW" sz="1500" b="1" dirty="0" smtClean="0">
              <a:solidFill>
                <a:srgbClr val="01377F"/>
              </a:solidFill>
            </a:endParaRPr>
          </a:p>
        </p:txBody>
      </p:sp>
      <p:pic>
        <p:nvPicPr>
          <p:cNvPr id="5125" name="Picture 5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2053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完成發貨單開立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300192" y="685264"/>
            <a:ext cx="283954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系統自動帶出此發票客戶的剩餘額度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添加完成後，可進行保存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確認無誤後，即可提交簽核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6147" name="Picture 3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5410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完成發貨單開立</a:t>
            </a:r>
            <a:r>
              <a:rPr lang="en-US" altLang="zh-TW" dirty="0" smtClean="0"/>
              <a:t>(</a:t>
            </a:r>
            <a:r>
              <a:rPr lang="zh-TW" altLang="en-US" dirty="0" smtClean="0"/>
              <a:t>付款條件為</a:t>
            </a:r>
            <a:r>
              <a:rPr lang="en-US" altLang="zh-TW" dirty="0" smtClean="0"/>
              <a:t>LC)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300192" y="685264"/>
            <a:ext cx="28395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LC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號碼：點選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F9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查詢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LC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號。輸入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LC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號，或點選查詢查出此發票客戶所有仍在有效期限內的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LC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，雙擊以選擇。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系統自動帶出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LC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額度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添加完成後，可進行保存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確認無誤後，即可提交簽核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102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393424"/>
            <a:ext cx="4791869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46249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查詢發貨單</a:t>
            </a:r>
            <a:endParaRPr lang="zh-TW" altLang="en-US" dirty="0"/>
          </a:p>
        </p:txBody>
      </p:sp>
      <p:pic>
        <p:nvPicPr>
          <p:cNvPr id="7170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300192" y="685264"/>
            <a:ext cx="2839540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依需求輸入查詢條件，點選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雙擊即可開啟</a:t>
            </a:r>
            <a:endParaRPr lang="en-US" altLang="zh-TW" sz="1500" b="1" dirty="0" smtClean="0">
              <a:solidFill>
                <a:srgbClr val="01377F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464" y="714028"/>
            <a:ext cx="2667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6477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ESENTATION_ID" val="7812"/>
  <p:tag name="ARTICULATE_REFERENCE_ID" val="5a88b2a2-99de-46d6-8505-382fd5f8d6bc"/>
  <p:tag name="ARTICULATE_REFERENCE_TYPE_1" val="1"/>
  <p:tag name="ARTICULATE_REFERENCE_1" val="C:\Users\fenc21227\Desktop\SOP-PPT\00 基礎數據 ok\00 基礎數據--1 尺寸组.pptx"/>
  <p:tag name="ARTICULATE_REFERENCE_TITLE_1" val="00 基礎數據--1 尺寸组PPT"/>
  <p:tag name="ARTICULATE_REFERENCE_ID_1" val="e84035d6-e9bd-497b-855e-79fc3edea97d"/>
  <p:tag name="ARTICULATE_REFERENCE_COUNT" val="1"/>
  <p:tag name="ARTICULATE_PLAYER_GLOSSARY_XML" val="&lt;?xml version=&quot;1.0&quot; encoding=&quot;utf-16&quot;?&gt;&lt;glossary xmlns:xsi=&quot;http://www.w3.org/2001/XMLSchema-instance&quot; xmlns:xsd=&quot;http://www.w3.org/2001/XMLSchema&quot;&gt;&lt;terms /&gt;&lt;/glossary&gt;"/>
  <p:tag name="ARTICULATE_SLIDE_COUNT" val="9"/>
  <p:tag name="ARTICULATE_PROJECT_OPEN" val="1"/>
  <p:tag name="TAG_BACKING_FORM_KEY" val="3673958-c:\users\fenc21227\desktop\sop-ppt\05 成衣發貨管理\05 成衣發貨管理--2.發貨單開立.pptx"/>
  <p:tag name="ARTICULATE_PRESENTER_VERSION" val="7"/>
  <p:tag name="ARTICULATE_USED_PAGE_ORIENTATION" val="1"/>
  <p:tag name="ARTICULATE_USED_PAGE_SIZ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7"/>
  <p:tag name="ARTICULATE_AUDIO_RECORDED" val="1"/>
  <p:tag name="ELAPSEDTIME" val="32.1"/>
  <p:tag name="ARTICULATE_USED_LAYOUT" val="2"/>
  <p:tag name="ARTICULATE_SLIDE_THUMBNAIL_REFRESH" val="1"/>
  <p:tag name="ANNOTATION_TYPE_1" val="1"/>
  <p:tag name="ANNOTATION_START_1" val="7.8"/>
  <p:tag name="ANNOTATION_END_1" val="12.1"/>
  <p:tag name="ANNOTATION_TOP_1" val="134"/>
  <p:tag name="ANNOTATION_LEFT_1" val="13"/>
  <p:tag name="ANNOTATION_WIDTH_1" val="645"/>
  <p:tag name="ANNOTATION_HEIGHT_1" val="151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12.1"/>
  <p:tag name="ANNOTATION_END_2" val="15.9"/>
  <p:tag name="ANNOTATION_TOP_2" val="259"/>
  <p:tag name="ANNOTATION_LEFT_2" val="198"/>
  <p:tag name="ANNOTATION_WIDTH_2" val="150"/>
  <p:tag name="ANNOTATION_HEIGHT_2" val="150"/>
  <p:tag name="ANNOTATION_ANIMATION_2" val="4"/>
  <p:tag name="ANNOTATION_ROTATION_2" val="0"/>
  <p:tag name="ANNOTATION_SUB_TYPE_2" val="3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3969653"/>
  <p:tag name="ANNOTATION_FILL_ALPHA_2" val="100"/>
  <p:tag name="ANNOTATION_BORDER_WIDTH_2" val="3"/>
  <p:tag name="ANNOTATION_SLIDE_WIDTH_2" val="960"/>
  <p:tag name="ANNOTATION_SLIDE_HEIGHT_2" val="720"/>
  <p:tag name="ANNOTATION_TYPE_3" val="0"/>
  <p:tag name="ANNOTATION_START_3" val="15.9"/>
  <p:tag name="ANNOTATION_END_3" val="19.7"/>
  <p:tag name="ANNOTATION_TOP_3" val="413"/>
  <p:tag name="ANNOTATION_LEFT_3" val="83"/>
  <p:tag name="ANNOTATION_WIDTH_3" val="150"/>
  <p:tag name="ANNOTATION_HEIGHT_3" val="150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3"/>
  <p:tag name="ANNOTATION_SLIDE_WIDTH_3" val="960"/>
  <p:tag name="ANNOTATION_SLIDE_HEIGHT_3" val="720"/>
  <p:tag name="ANNOTATION_TYPE_4" val="2"/>
  <p:tag name="ANNOTATION_START_4" val="19.7"/>
  <p:tag name="ANNOTATION_END_4" val="19.7"/>
  <p:tag name="ANNOTATION_TOP_4" val="-50"/>
  <p:tag name="ANNOTATION_LEFT_4" val="-50"/>
  <p:tag name="ANNOTATION_WIDTH_4" val="1061"/>
  <p:tag name="ANNOTATION_HEIGHT_4" val="821"/>
  <p:tag name="ANNOTATION_ANIMATION_4" val="4"/>
  <p:tag name="ANNOTATION_ROTATION_4" val="0"/>
  <p:tag name="ANNOTATION_SUB_TYPE_4" val="11"/>
  <p:tag name="ANNOTATION_LOOP_COUNT_4" val="1"/>
  <p:tag name="ANNOTATION_BOX_RADIUS_4" val="0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TYPE_5" val="2"/>
  <p:tag name="ANNOTATION_START_5" val="19.7"/>
  <p:tag name="ANNOTATION_END_5" val="26.6"/>
  <p:tag name="ANNOTATION_TOP_5" val="152"/>
  <p:tag name="ANNOTATION_LEFT_5" val="671"/>
  <p:tag name="ANNOTATION_WIDTH_5" val="272"/>
  <p:tag name="ANNOTATION_HEIGHT_5" val="324"/>
  <p:tag name="ANNOTATION_ANIMATION_5" val="4"/>
  <p:tag name="ANNOTATION_ROTATION_5" val="0"/>
  <p:tag name="ANNOTATION_SUB_TYPE_5" val="11"/>
  <p:tag name="ANNOTATION_LOOP_COUNT_5" val="1"/>
  <p:tag name="ANNOTATION_BOX_RADIUS_5" val="5"/>
  <p:tag name="ANNOTATION_SCALE_5" val="0"/>
  <p:tag name="ANNOTATION_BORDER_ALPHA_5" val="100"/>
  <p:tag name="ANNOTATION_BORDER_COLOR_5" val="16777215"/>
  <p:tag name="ANNOTATION_FILL_COLOR_5" val="855309"/>
  <p:tag name="ANNOTATION_FILL_ALPHA_5" val="50"/>
  <p:tag name="ANNOTATION_BORDER_WIDTH_5" val="2"/>
  <p:tag name="ANNOTATION_SLIDE_WIDTH_5" val="960"/>
  <p:tag name="ANNOTATION_SLIDE_HEIGHT_5" val="720"/>
  <p:tag name="ANNOTATION_TYPE_6" val="0"/>
  <p:tag name="ANNOTATION_START_6" val="26.6"/>
  <p:tag name="ANNOTATION_TOP_6" val="250"/>
  <p:tag name="ANNOTATION_LEFT_6" val="281"/>
  <p:tag name="ANNOTATION_WIDTH_6" val="150"/>
  <p:tag name="ANNOTATION_HEIGHT_6" val="150"/>
  <p:tag name="ANNOTATION_ANIMATION_6" val="4"/>
  <p:tag name="ANNOTATION_ROTATION_6" val="0"/>
  <p:tag name="ANNOTATION_SUB_TYPE_6" val="3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3969653"/>
  <p:tag name="ANNOTATION_FILL_ALPHA_6" val="100"/>
  <p:tag name="ANNOTATION_BORDER_WIDTH_6" val="2"/>
  <p:tag name="ANNOTATION_SLIDE_WIDTH_6" val="960"/>
  <p:tag name="ANNOTATION_SLIDE_HEIGHT_6" val="720"/>
  <p:tag name="ANNOTATION_COUNT" val="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8"/>
  <p:tag name="ARTICULATE_AUDIO_RECORDED" val="1"/>
  <p:tag name="ELAPSEDTIME" val="30.8"/>
  <p:tag name="ARTICULATE_USED_LAYOUT" val="2"/>
  <p:tag name="ANNOTATION_TYPE_1" val="1"/>
  <p:tag name="ANNOTATION_START_1" val="7.0"/>
  <p:tag name="ANNOTATION_END_1" val="11.2"/>
  <p:tag name="ANNOTATION_TOP_1" val="130"/>
  <p:tag name="ANNOTATION_LEFT_1" val="11"/>
  <p:tag name="ANNOTATION_WIDTH_1" val="650"/>
  <p:tag name="ANNOTATION_HEIGHT_1" val="118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11.2"/>
  <p:tag name="ANNOTATION_END_2" val="14.8"/>
  <p:tag name="ANNOTATION_TOP_2" val="221"/>
  <p:tag name="ANNOTATION_LEFT_2" val="248"/>
  <p:tag name="ANNOTATION_WIDTH_2" val="150"/>
  <p:tag name="ANNOTATION_HEIGHT_2" val="150"/>
  <p:tag name="ANNOTATION_ANIMATION_2" val="4"/>
  <p:tag name="ANNOTATION_ROTATION_2" val="0"/>
  <p:tag name="ANNOTATION_SUB_TYPE_2" val="3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3969653"/>
  <p:tag name="ANNOTATION_FILL_ALPHA_2" val="100"/>
  <p:tag name="ANNOTATION_BORDER_WIDTH_2" val="3"/>
  <p:tag name="ANNOTATION_SLIDE_WIDTH_2" val="960"/>
  <p:tag name="ANNOTATION_SLIDE_HEIGHT_2" val="720"/>
  <p:tag name="ANNOTATION_TYPE_3" val="0"/>
  <p:tag name="ANNOTATION_START_3" val="14.8"/>
  <p:tag name="ANNOTATION_END_3" val="18.9"/>
  <p:tag name="ANNOTATION_TOP_3" val="395"/>
  <p:tag name="ANNOTATION_LEFT_3" val="62"/>
  <p:tag name="ANNOTATION_WIDTH_3" val="150"/>
  <p:tag name="ANNOTATION_HEIGHT_3" val="150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3"/>
  <p:tag name="ANNOTATION_SLIDE_WIDTH_3" val="960"/>
  <p:tag name="ANNOTATION_SLIDE_HEIGHT_3" val="720"/>
  <p:tag name="ANNOTATION_TYPE_4" val="2"/>
  <p:tag name="ANNOTATION_START_4" val="18.9"/>
  <p:tag name="ANNOTATION_END_4" val="18.9"/>
  <p:tag name="ANNOTATION_TOP_4" val="-50"/>
  <p:tag name="ANNOTATION_LEFT_4" val="-50"/>
  <p:tag name="ANNOTATION_WIDTH_4" val="1061"/>
  <p:tag name="ANNOTATION_HEIGHT_4" val="821"/>
  <p:tag name="ANNOTATION_ANIMATION_4" val="4"/>
  <p:tag name="ANNOTATION_ROTATION_4" val="0"/>
  <p:tag name="ANNOTATION_SUB_TYPE_4" val="11"/>
  <p:tag name="ANNOTATION_LOOP_COUNT_4" val="1"/>
  <p:tag name="ANNOTATION_BOX_RADIUS_4" val="0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TYPE_5" val="2"/>
  <p:tag name="ANNOTATION_START_5" val="18.9"/>
  <p:tag name="ANNOTATION_END_5" val="25.1"/>
  <p:tag name="ANNOTATION_TOP_5" val="154"/>
  <p:tag name="ANNOTATION_LEFT_5" val="667"/>
  <p:tag name="ANNOTATION_WIDTH_5" val="287"/>
  <p:tag name="ANNOTATION_HEIGHT_5" val="234"/>
  <p:tag name="ANNOTATION_ANIMATION_5" val="4"/>
  <p:tag name="ANNOTATION_ROTATION_5" val="0"/>
  <p:tag name="ANNOTATION_SUB_TYPE_5" val="11"/>
  <p:tag name="ANNOTATION_LOOP_COUNT_5" val="1"/>
  <p:tag name="ANNOTATION_BOX_RADIUS_5" val="5"/>
  <p:tag name="ANNOTATION_SCALE_5" val="0"/>
  <p:tag name="ANNOTATION_BORDER_ALPHA_5" val="100"/>
  <p:tag name="ANNOTATION_BORDER_COLOR_5" val="16777215"/>
  <p:tag name="ANNOTATION_FILL_COLOR_5" val="855309"/>
  <p:tag name="ANNOTATION_FILL_ALPHA_5" val="50"/>
  <p:tag name="ANNOTATION_BORDER_WIDTH_5" val="2"/>
  <p:tag name="ANNOTATION_SLIDE_WIDTH_5" val="960"/>
  <p:tag name="ANNOTATION_SLIDE_HEIGHT_5" val="720"/>
  <p:tag name="ANNOTATION_TYPE_6" val="0"/>
  <p:tag name="ANNOTATION_START_6" val="25.1"/>
  <p:tag name="ANNOTATION_TOP_6" val="223"/>
  <p:tag name="ANNOTATION_LEFT_6" val="409"/>
  <p:tag name="ANNOTATION_WIDTH_6" val="150"/>
  <p:tag name="ANNOTATION_HEIGHT_6" val="150"/>
  <p:tag name="ANNOTATION_ANIMATION_6" val="4"/>
  <p:tag name="ANNOTATION_ROTATION_6" val="0"/>
  <p:tag name="ANNOTATION_SUB_TYPE_6" val="3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3969653"/>
  <p:tag name="ANNOTATION_FILL_ALPHA_6" val="100"/>
  <p:tag name="ANNOTATION_BORDER_WIDTH_6" val="2"/>
  <p:tag name="ANNOTATION_SLIDE_WIDTH_6" val="960"/>
  <p:tag name="ANNOTATION_SLIDE_HEIGHT_6" val="720"/>
  <p:tag name="ANNOTATION_COUNT" val="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9"/>
  <p:tag name="ARTICULATE_AUDIO_RECORDED" val="1"/>
  <p:tag name="ELAPSEDTIME" val="21.3"/>
  <p:tag name="ARTICULATE_USED_LAYOUT" val="2"/>
  <p:tag name="ANNOTATION_TYPE_1" val="1"/>
  <p:tag name="ANNOTATION_START_1" val="3.6"/>
  <p:tag name="ANNOTATION_END_1" val="12.1"/>
  <p:tag name="ANNOTATION_TOP_1" val="276"/>
  <p:tag name="ANNOTATION_LEFT_1" val="22"/>
  <p:tag name="ANNOTATION_WIDTH_1" val="618"/>
  <p:tag name="ANNOTATION_HEIGHT_1" val="24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12.1"/>
  <p:tag name="ANNOTATION_END_2" val="17.4"/>
  <p:tag name="ANNOTATION_TOP_2" val="649"/>
  <p:tag name="ANNOTATION_LEFT_2" val="156"/>
  <p:tag name="ANNOTATION_WIDTH_2" val="150"/>
  <p:tag name="ANNOTATION_HEIGHT_2" val="150"/>
  <p:tag name="ANNOTATION_ANIMATION_2" val="4"/>
  <p:tag name="ANNOTATION_ROTATION_2" val="0"/>
  <p:tag name="ANNOTATION_SUB_TYPE_2" val="3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3969653"/>
  <p:tag name="ANNOTATION_FILL_ALPHA_2" val="100"/>
  <p:tag name="ANNOTATION_BORDER_WIDTH_2" val="3"/>
  <p:tag name="ANNOTATION_SLIDE_WIDTH_2" val="960"/>
  <p:tag name="ANNOTATION_SLIDE_HEIGHT_2" val="720"/>
  <p:tag name="ANNOTATION_TYPE_3" val="0"/>
  <p:tag name="ANNOTATION_START_3" val="17.4"/>
  <p:tag name="ANNOTATION_TOP_3" val="653"/>
  <p:tag name="ANNOTATION_LEFT_3" val="225"/>
  <p:tag name="ANNOTATION_WIDTH_3" val="150"/>
  <p:tag name="ANNOTATION_HEIGHT_3" val="150"/>
  <p:tag name="ANNOTATION_ANIMATION_3" val="4"/>
  <p:tag name="ANNOTATION_ROTATION_3" val="0"/>
  <p:tag name="ANNOTATION_SUB_TYPE_3" val="3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3969653"/>
  <p:tag name="ANNOTATION_FILL_ALPHA_3" val="100"/>
  <p:tag name="ANNOTATION_BORDER_WIDTH_3" val="3"/>
  <p:tag name="ANNOTATION_SLIDE_WIDTH_3" val="960"/>
  <p:tag name="ANNOTATION_SLIDE_HEIGHT_3" val="720"/>
  <p:tag name="ANNOTATION_COUNT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81"/>
  <p:tag name="ARTICULATE_AUDIO_RECORDED" val="1"/>
  <p:tag name="TIMELINE" val="11.4/22.1"/>
  <p:tag name="ELAPSEDTIME" val="39.9"/>
  <p:tag name="ARTICULATE_USED_LAYOUT" val="2"/>
  <p:tag name="ANNOTATION_TYPE_6" val="1"/>
  <p:tag name="ANNOTATION_START_6" val="27.0"/>
  <p:tag name="ANNOTATION_TOP_6" val="412"/>
  <p:tag name="ANNOTATION_LEFT_6" val="26"/>
  <p:tag name="ANNOTATION_WIDTH_6" val="256"/>
  <p:tag name="ANNOTATION_HEIGHT_6" val="25"/>
  <p:tag name="ANNOTATION_ANIMATION_6" val="2"/>
  <p:tag name="ANNOTATION_ROTATION_6" val="0"/>
  <p:tag name="ANNOTATION_SUB_TYPE_6" val="9"/>
  <p:tag name="ANNOTATION_LOOP_COUNT_6" val="3"/>
  <p:tag name="ANNOTATION_BOX_RADIUS_6" val="5"/>
  <p:tag name="ANNOTATION_SCALE_6" val="0"/>
  <p:tag name="ANNOTATION_BORDER_ALPHA_6" val="100"/>
  <p:tag name="ANNOTATION_BORDER_COLOR_6" val="0"/>
  <p:tag name="ANNOTATION_FILL_COLOR_6" val="255"/>
  <p:tag name="ANNOTATION_FILL_ALPHA_6" val="100"/>
  <p:tag name="ANNOTATION_BORDER_WIDTH_6" val="3"/>
  <p:tag name="ANNOTATION_SLIDE_WIDTH_6" val="960"/>
  <p:tag name="ANNOTATION_SLIDE_HEIGHT_6" val="720"/>
  <p:tag name="ANNOTATION_TYPE_1" val="1"/>
  <p:tag name="ANNOTATION_START_1" val="6.3"/>
  <p:tag name="ANNOTATION_END_1" val="11.2"/>
  <p:tag name="ANNOTATION_TOP_1" val="388"/>
  <p:tag name="ANNOTATION_LEFT_1" val="314"/>
  <p:tag name="ANNOTATION_WIDTH_1" val="324"/>
  <p:tag name="ANNOTATION_HEIGHT_1" val="24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2"/>
  <p:tag name="ANNOTATION_START_2" val="11.2"/>
  <p:tag name="ANNOTATION_END_2" val="15.0"/>
  <p:tag name="ANNOTATION_TOP_2" val="-50"/>
  <p:tag name="ANNOTATION_LEFT_2" val="-50"/>
  <p:tag name="ANNOTATION_WIDTH_2" val="1061"/>
  <p:tag name="ANNOTATION_HEIGHT_2" val="821"/>
  <p:tag name="ANNOTATION_ANIMATION_2" val="4"/>
  <p:tag name="ANNOTATION_ROTATION_2" val="0"/>
  <p:tag name="ANNOTATION_SUB_TYPE_2" val="11"/>
  <p:tag name="ANNOTATION_LOOP_COUNT_2" val="1"/>
  <p:tag name="ANNOTATION_BOX_RADIUS_2" val="0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TYPE_3" val="0"/>
  <p:tag name="ANNOTATION_START_3" val="15.0"/>
  <p:tag name="ANNOTATION_END_3" val="21.5"/>
  <p:tag name="ANNOTATION_TOP_3" val="303"/>
  <p:tag name="ANNOTATION_LEFT_3" val="216"/>
  <p:tag name="ANNOTATION_WIDTH_3" val="150"/>
  <p:tag name="ANNOTATION_HEIGHT_3" val="150"/>
  <p:tag name="ANNOTATION_ANIMATION_3" val="4"/>
  <p:tag name="ANNOTATION_ROTATION_3" val="0"/>
  <p:tag name="ANNOTATION_SUB_TYPE_3" val="3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3969653"/>
  <p:tag name="ANNOTATION_FILL_ALPHA_3" val="100"/>
  <p:tag name="ANNOTATION_BORDER_WIDTH_3" val="2"/>
  <p:tag name="ANNOTATION_SLIDE_WIDTH_3" val="960"/>
  <p:tag name="ANNOTATION_SLIDE_HEIGHT_3" val="720"/>
  <p:tag name="ANNOTATION_TYPE_4" val="2"/>
  <p:tag name="ANNOTATION_START_4" val="21.5"/>
  <p:tag name="ANNOTATION_END_4" val="26.2"/>
  <p:tag name="ANNOTATION_TOP_4" val="-50"/>
  <p:tag name="ANNOTATION_LEFT_4" val="-50"/>
  <p:tag name="ANNOTATION_WIDTH_4" val="1061"/>
  <p:tag name="ANNOTATION_HEIGHT_4" val="821"/>
  <p:tag name="ANNOTATION_ANIMATION_4" val="4"/>
  <p:tag name="ANNOTATION_ROTATION_4" val="0"/>
  <p:tag name="ANNOTATION_SUB_TYPE_4" val="11"/>
  <p:tag name="ANNOTATION_LOOP_COUNT_4" val="1"/>
  <p:tag name="ANNOTATION_BOX_RADIUS_4" val="0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TYPE_5" val="1"/>
  <p:tag name="ANNOTATION_START_5" val="26.2"/>
  <p:tag name="ANNOTATION_TOP_5" val="412"/>
  <p:tag name="ANNOTATION_LEFT_5" val="20"/>
  <p:tag name="ANNOTATION_WIDTH_5" val="628"/>
  <p:tag name="ANNOTATION_HEIGHT_5" val="54"/>
  <p:tag name="ANNOTATION_ANIMATION_5" val="2"/>
  <p:tag name="ANNOTATION_ROTATION_5" val="0"/>
  <p:tag name="ANNOTATION_SUB_TYPE_5" val="9"/>
  <p:tag name="ANNOTATION_LOOP_COUNT_5" val="3"/>
  <p:tag name="ANNOTATION_BOX_RADIUS_5" val="5"/>
  <p:tag name="ANNOTATION_SCALE_5" val="0"/>
  <p:tag name="ANNOTATION_BORDER_ALPHA_5" val="100"/>
  <p:tag name="ANNOTATION_BORDER_COLOR_5" val="0"/>
  <p:tag name="ANNOTATION_FILL_COLOR_5" val="255"/>
  <p:tag name="ANNOTATION_FILL_ALPHA_5" val="100"/>
  <p:tag name="ANNOTATION_BORDER_WIDTH_5" val="3"/>
  <p:tag name="ANNOTATION_SLIDE_WIDTH_5" val="960"/>
  <p:tag name="ANNOTATION_SLIDE_HEIGHT_5" val="720"/>
  <p:tag name="ANNOTATION_COUNT" val="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80"/>
  <p:tag name="ARTICULATE_AUDIO_RECORDED" val="1"/>
  <p:tag name="ELAPSEDTIME" val="22.7"/>
  <p:tag name="ARTICULATE_USED_LAYOUT" val="2"/>
  <p:tag name="ANNOTATION_TYPE_1" val="1"/>
  <p:tag name="ANNOTATION_START_1" val="5.2"/>
  <p:tag name="ANNOTATION_END_1" val="9.8"/>
  <p:tag name="ANNOTATION_TOP_1" val="167"/>
  <p:tag name="ANNOTATION_LEFT_1" val="15"/>
  <p:tag name="ANNOTATION_WIDTH_1" val="636"/>
  <p:tag name="ANNOTATION_HEIGHT_1" val="172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9.8"/>
  <p:tag name="ANNOTATION_END_2" val="14.7"/>
  <p:tag name="ANNOTATION_TOP_2" val="145"/>
  <p:tag name="ANNOTATION_LEFT_2" val="17"/>
  <p:tag name="ANNOTATION_WIDTH_2" val="150"/>
  <p:tag name="ANNOTATION_HEIGHT_2" val="150"/>
  <p:tag name="ANNOTATION_ANIMATION_2" val="3"/>
  <p:tag name="ANNOTATION_ROTATION_2" val="27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3"/>
  <p:tag name="ANNOTATION_SLIDE_WIDTH_2" val="960"/>
  <p:tag name="ANNOTATION_SLIDE_HEIGHT_2" val="720"/>
  <p:tag name="ANNOTATION_TYPE_3" val="1"/>
  <p:tag name="ANNOTATION_START_3" val="14.7"/>
  <p:tag name="ANNOTATION_TOP_3" val="347"/>
  <p:tag name="ANNOTATION_LEFT_3" val="17"/>
  <p:tag name="ANNOTATION_WIDTH_3" val="628"/>
  <p:tag name="ANNOTATION_HEIGHT_3" val="171"/>
  <p:tag name="ANNOTATION_ANIMATION_3" val="2"/>
  <p:tag name="ANNOTATION_ROTATION_3" val="0"/>
  <p:tag name="ANNOTATION_SUB_TYPE_3" val="9"/>
  <p:tag name="ANNOTATION_LOOP_COUNT_3" val="3"/>
  <p:tag name="ANNOTATION_BOX_RADIUS_3" val="5"/>
  <p:tag name="ANNOTATION_SCALE_3" val="0"/>
  <p:tag name="ANNOTATION_BORDER_ALPHA_3" val="100"/>
  <p:tag name="ANNOTATION_BORDER_COLOR_3" val="0"/>
  <p:tag name="ANNOTATION_FILL_COLOR_3" val="255"/>
  <p:tag name="ANNOTATION_FILL_ALPHA_3" val="100"/>
  <p:tag name="ANNOTATION_BORDER_WIDTH_3" val="3"/>
  <p:tag name="ANNOTATION_SLIDE_WIDTH_3" val="960"/>
  <p:tag name="ANNOTATION_SLIDE_HEIGHT_3" val="720"/>
  <p:tag name="ANNOTATION_COUNT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NOTATION_TYPE_1" val="2"/>
  <p:tag name="ANNOTATION_START_1" val="2.6"/>
  <p:tag name="ANNOTATION_END_1" val="2.6"/>
  <p:tag name="ANNOTATION_TOP_1" val="-61"/>
  <p:tag name="ANNOTATION_LEFT_1" val="-61"/>
  <p:tag name="ANNOTATION_WIDTH_1" val="1082"/>
  <p:tag name="ANNOTATION_HEIGHT_1" val="843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2.6"/>
  <p:tag name="ANNOTATION_TOP_2" val="91"/>
  <p:tag name="ANNOTATION_LEFT_2" val="19"/>
  <p:tag name="ANNOTATION_WIDTH_2" val="404"/>
  <p:tag name="ANNOTATION_HEIGHT_2" val="105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RTICULATE_NAV_LEVEL" val="1"/>
  <p:tag name="ARTICULATE_SLIDE_PRESENTER_GUID" val="65ccdd46-50b7-492d-95dd-fcb895c3276c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73"/>
  <p:tag name="ARTICULATE_AUDIO_RECORDED" val="1"/>
  <p:tag name="ELAPSEDTIME" val="8.7"/>
  <p:tag name="ANNOTATION_COUNT" val="0"/>
  <p:tag name="ARTICULATE_USED_LAYOUT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36"/>
  <p:tag name="MARGIN_3" val="72"/>
  <p:tag name="MARGIN_4" val="108"/>
  <p:tag name="MARGIN_5" val="144"/>
  <p:tag name="FONT_SIZE" val="1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4"/>
  <p:tag name="ARTICULATE_AUDIO_RECORDED" val="1"/>
  <p:tag name="ELAPSEDTIME" val="15.3"/>
  <p:tag name="ANNOTATION_TYPE_1" val="1"/>
  <p:tag name="ANNOTATION_START_1" val="5.2"/>
  <p:tag name="ANNOTATION_END_1" val="-1.0"/>
  <p:tag name="ANNOTATION_TOP_1" val="233"/>
  <p:tag name="ANNOTATION_LEFT_1" val="13"/>
  <p:tag name="ANNOTATION_WIDTH_1" val="49"/>
  <p:tag name="ANNOTATION_HEIGHT_1" val="15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1"/>
  <p:tag name="ANNOTATION_START_2" val="8.9"/>
  <p:tag name="ANNOTATION_END_2" val="-1.0"/>
  <p:tag name="ANNOTATION_TOP_2" val="300"/>
  <p:tag name="ANNOTATION_LEFT_2" val="22"/>
  <p:tag name="ANNOTATION_WIDTH_2" val="60"/>
  <p:tag name="ANNOTATION_HEIGHT_2" val="17"/>
  <p:tag name="ANNOTATION_ANIMATION_2" val="2"/>
  <p:tag name="ANNOTATION_ROTATION_2" val="0"/>
  <p:tag name="ANNOTATION_SUB_TYPE_2" val="9"/>
  <p:tag name="ANNOTATION_LOOP_COUNT_2" val="3"/>
  <p:tag name="ANNOTATION_BOX_RADIUS_2" val="5"/>
  <p:tag name="ANNOTATION_SCALE_2" val="0"/>
  <p:tag name="ANNOTATION_BORDER_ALPHA_2" val="100"/>
  <p:tag name="ANNOTATION_BORDER_COLOR_2" val="0"/>
  <p:tag name="ANNOTATION_FILL_COLOR_2" val="255"/>
  <p:tag name="ANNOTATION_FILL_ALPHA_2" val="100"/>
  <p:tag name="ANNOTATION_BORDER_WIDTH_2" val="3"/>
  <p:tag name="ANNOTATION_SLIDE_WIDTH_2" val="960"/>
  <p:tag name="ANNOTATION_SLIDE_HEIGHT_2" val="720"/>
  <p:tag name="ANNOTATION_TYPE_3" val="2"/>
  <p:tag name="ANNOTATION_START_3" val="12.2"/>
  <p:tag name="ANNOTATION_END_3" val="-12.2"/>
  <p:tag name="ANNOTATION_TOP_3" val="-61"/>
  <p:tag name="ANNOTATION_LEFT_3" val="-61"/>
  <p:tag name="ANNOTATION_WIDTH_3" val="1082"/>
  <p:tag name="ANNOTATION_HEIGHT_3" val="843"/>
  <p:tag name="ANNOTATION_ANIMATION_3" val="4"/>
  <p:tag name="ANNOTATION_ROTATION_3" val="0"/>
  <p:tag name="ANNOTATION_SUB_TYPE_3" val="11"/>
  <p:tag name="ANNOTATION_LOOP_COUNT_3" val="1"/>
  <p:tag name="ANNOTATION_BOX_RADIUS_3" val="0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4" val="2"/>
  <p:tag name="ANNOTATION_START_4" val="12.2"/>
  <p:tag name="ANNOTATION_TOP_4" val="331"/>
  <p:tag name="ANNOTATION_LEFT_4" val="38"/>
  <p:tag name="ANNOTATION_WIDTH_4" val="86"/>
  <p:tag name="ANNOTATION_HEIGHT_4" val="19"/>
  <p:tag name="ANNOTATION_ANIMATION_4" val="4"/>
  <p:tag name="ANNOTATION_ROTATION_4" val="0"/>
  <p:tag name="ANNOTATION_SUB_TYPE_4" val="11"/>
  <p:tag name="ANNOTATION_LOOP_COUNT_4" val="1"/>
  <p:tag name="ANNOTATION_BOX_RADIUS_4" val="5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COUNT" val="4"/>
  <p:tag name="ARTICULATE_USED_LAYOUT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5"/>
  <p:tag name="ARTICULATE_AUDIO_RECORDED" val="1"/>
  <p:tag name="ELAPSEDTIME" val="5.5"/>
  <p:tag name="ANNOTATION_TYPE_1" val="0"/>
  <p:tag name="ANNOTATION_START_1" val="0.7"/>
  <p:tag name="ANNOTATION_TOP_1" val="188"/>
  <p:tag name="ANNOTATION_LEFT_1" val="153"/>
  <p:tag name="ANNOTATION_WIDTH_1" val="183"/>
  <p:tag name="ANNOTATION_HEIGHT_1" val="183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COUNT" val="1"/>
  <p:tag name="ARTICULATE_USED_LAYOUT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6"/>
  <p:tag name="ARTICULATE_AUDIO_RECORDED" val="1"/>
  <p:tag name="TIMELINE" val="37.1"/>
  <p:tag name="ELAPSEDTIME" val="52"/>
  <p:tag name="ANNOTATION_TYPE_1" val="1"/>
  <p:tag name="ANNOTATION_START_1" val="4.4"/>
  <p:tag name="ANNOTATION_END_1" val="8.8"/>
  <p:tag name="ANNOTATION_TOP_1" val="192"/>
  <p:tag name="ANNOTATION_LEFT_1" val="11"/>
  <p:tag name="ANNOTATION_WIDTH_1" val="638"/>
  <p:tag name="ANNOTATION_HEIGHT_1" val="333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8.8"/>
  <p:tag name="ANNOTATION_END_2" val="12.1"/>
  <p:tag name="ANNOTATION_TOP_2" val="267"/>
  <p:tag name="ANNOTATION_LEFT_2" val="188"/>
  <p:tag name="ANNOTATION_WIDTH_2" val="183"/>
  <p:tag name="ANNOTATION_HEIGHT_2" val="183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3"/>
  <p:tag name="ANNOTATION_SLIDE_WIDTH_2" val="960"/>
  <p:tag name="ANNOTATION_SLIDE_HEIGHT_2" val="720"/>
  <p:tag name="ANNOTATION_TYPE_3" val="0"/>
  <p:tag name="ANNOTATION_START_3" val="12.1"/>
  <p:tag name="ANNOTATION_END_3" val="16.6"/>
  <p:tag name="ANNOTATION_TOP_3" val="266"/>
  <p:tag name="ANNOTATION_LEFT_3" val="441"/>
  <p:tag name="ANNOTATION_WIDTH_3" val="183"/>
  <p:tag name="ANNOTATION_HEIGHT_3" val="183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3"/>
  <p:tag name="ANNOTATION_SLIDE_WIDTH_3" val="960"/>
  <p:tag name="ANNOTATION_SLIDE_HEIGHT_3" val="720"/>
  <p:tag name="ANNOTATION_TYPE_4" val="1"/>
  <p:tag name="ANNOTATION_START_4" val="16.6"/>
  <p:tag name="ANNOTATION_END_4" val="26.2"/>
  <p:tag name="ANNOTATION_TOP_4" val="526"/>
  <p:tag name="ANNOTATION_LEFT_4" val="15"/>
  <p:tag name="ANNOTATION_WIDTH_4" val="630"/>
  <p:tag name="ANNOTATION_HEIGHT_4" val="158"/>
  <p:tag name="ANNOTATION_ANIMATION_4" val="2"/>
  <p:tag name="ANNOTATION_ROTATION_4" val="0"/>
  <p:tag name="ANNOTATION_SUB_TYPE_4" val="9"/>
  <p:tag name="ANNOTATION_LOOP_COUNT_4" val="3"/>
  <p:tag name="ANNOTATION_BOX_RADIUS_4" val="5"/>
  <p:tag name="ANNOTATION_SCALE_4" val="0"/>
  <p:tag name="ANNOTATION_BORDER_ALPHA_4" val="100"/>
  <p:tag name="ANNOTATION_BORDER_COLOR_4" val="0"/>
  <p:tag name="ANNOTATION_FILL_COLOR_4" val="255"/>
  <p:tag name="ANNOTATION_FILL_ALPHA_4" val="100"/>
  <p:tag name="ANNOTATION_BORDER_WIDTH_4" val="3"/>
  <p:tag name="ANNOTATION_SLIDE_WIDTH_4" val="960"/>
  <p:tag name="ANNOTATION_SLIDE_HEIGHT_4" val="720"/>
  <p:tag name="ANNOTATION_TYPE_5" val="0"/>
  <p:tag name="ANNOTATION_START_5" val="26.2"/>
  <p:tag name="ANNOTATION_END_5" val="33.0"/>
  <p:tag name="ANNOTATION_TOP_5" val="575"/>
  <p:tag name="ANNOTATION_LEFT_5" val="60"/>
  <p:tag name="ANNOTATION_WIDTH_5" val="183"/>
  <p:tag name="ANNOTATION_HEIGHT_5" val="183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3"/>
  <p:tag name="ANNOTATION_SLIDE_WIDTH_5" val="960"/>
  <p:tag name="ANNOTATION_SLIDE_HEIGHT_5" val="720"/>
  <p:tag name="ANNOTATION_TYPE_6" val="1"/>
  <p:tag name="ANNOTATION_START_6" val="33.0"/>
  <p:tag name="ANNOTATION_END_6" val="36.8"/>
  <p:tag name="ANNOTATION_TOP_6" val="592"/>
  <p:tag name="ANNOTATION_LEFT_6" val="549"/>
  <p:tag name="ANNOTATION_WIDTH_6" val="85"/>
  <p:tag name="ANNOTATION_HEIGHT_6" val="32"/>
  <p:tag name="ANNOTATION_ANIMATION_6" val="2"/>
  <p:tag name="ANNOTATION_ROTATION_6" val="0"/>
  <p:tag name="ANNOTATION_SUB_TYPE_6" val="9"/>
  <p:tag name="ANNOTATION_LOOP_COUNT_6" val="3"/>
  <p:tag name="ANNOTATION_BOX_RADIUS_6" val="5"/>
  <p:tag name="ANNOTATION_SCALE_6" val="0"/>
  <p:tag name="ANNOTATION_BORDER_ALPHA_6" val="100"/>
  <p:tag name="ANNOTATION_BORDER_COLOR_6" val="0"/>
  <p:tag name="ANNOTATION_FILL_COLOR_6" val="255"/>
  <p:tag name="ANNOTATION_FILL_ALPHA_6" val="100"/>
  <p:tag name="ANNOTATION_BORDER_WIDTH_6" val="3"/>
  <p:tag name="ANNOTATION_SLIDE_WIDTH_6" val="960"/>
  <p:tag name="ANNOTATION_SLIDE_HEIGHT_6" val="720"/>
  <p:tag name="ANNOTATION_TYPE_7" val="2"/>
  <p:tag name="ANNOTATION_START_7" val="36.8"/>
  <p:tag name="ANNOTATION_END_7" val="38.9"/>
  <p:tag name="ANNOTATION_TOP_7" val="-61"/>
  <p:tag name="ANNOTATION_LEFT_7" val="-61"/>
  <p:tag name="ANNOTATION_WIDTH_7" val="1082"/>
  <p:tag name="ANNOTATION_HEIGHT_7" val="843"/>
  <p:tag name="ANNOTATION_ANIMATION_7" val="4"/>
  <p:tag name="ANNOTATION_ROTATION_7" val="0"/>
  <p:tag name="ANNOTATION_SUB_TYPE_7" val="11"/>
  <p:tag name="ANNOTATION_LOOP_COUNT_7" val="1"/>
  <p:tag name="ANNOTATION_BOX_RADIUS_7" val="0"/>
  <p:tag name="ANNOTATION_SCALE_7" val="0"/>
  <p:tag name="ANNOTATION_BORDER_ALPHA_7" val="100"/>
  <p:tag name="ANNOTATION_BORDER_COLOR_7" val="16777215"/>
  <p:tag name="ANNOTATION_FILL_COLOR_7" val="855309"/>
  <p:tag name="ANNOTATION_FILL_ALPHA_7" val="50"/>
  <p:tag name="ANNOTATION_BORDER_WIDTH_7" val="2"/>
  <p:tag name="ANNOTATION_SLIDE_WIDTH_7" val="960"/>
  <p:tag name="ANNOTATION_SLIDE_HEIGHT_7" val="720"/>
  <p:tag name="ANNOTATION_TYPE_8" val="0"/>
  <p:tag name="ANNOTATION_START_8" val="38.9"/>
  <p:tag name="ANNOTATION_END_8" val="43.4"/>
  <p:tag name="ANNOTATION_TOP_8" val="577"/>
  <p:tag name="ANNOTATION_LEFT_8" val="103"/>
  <p:tag name="ANNOTATION_WIDTH_8" val="183"/>
  <p:tag name="ANNOTATION_HEIGHT_8" val="183"/>
  <p:tag name="ANNOTATION_ANIMATION_8" val="3"/>
  <p:tag name="ANNOTATION_ROTATION_8" val="180"/>
  <p:tag name="ANNOTATION_SUB_TYPE_8" val="2"/>
  <p:tag name="ANNOTATION_LOOP_COUNT_8" val="1"/>
  <p:tag name="ANNOTATION_BOX_RADIUS_8" val="0"/>
  <p:tag name="ANNOTATION_SCALE_8" val="100"/>
  <p:tag name="ANNOTATION_BORDER_ALPHA_8" val="100"/>
  <p:tag name="ANNOTATION_BORDER_COLOR_8" val="16777215"/>
  <p:tag name="ANNOTATION_FILL_COLOR_8" val="683492"/>
  <p:tag name="ANNOTATION_FILL_ALPHA_8" val="100"/>
  <p:tag name="ANNOTATION_BORDER_WIDTH_8" val="2"/>
  <p:tag name="ANNOTATION_SLIDE_WIDTH_8" val="960"/>
  <p:tag name="ANNOTATION_SLIDE_HEIGHT_8" val="720"/>
  <p:tag name="ANNOTATION_TYPE_9" val="1"/>
  <p:tag name="ANNOTATION_START_9" val="43.4"/>
  <p:tag name="ANNOTATION_TOP_9" val="590"/>
  <p:tag name="ANNOTATION_LEFT_9" val="547"/>
  <p:tag name="ANNOTATION_WIDTH_9" val="83"/>
  <p:tag name="ANNOTATION_HEIGHT_9" val="35"/>
  <p:tag name="ANNOTATION_ANIMATION_9" val="2"/>
  <p:tag name="ANNOTATION_ROTATION_9" val="0"/>
  <p:tag name="ANNOTATION_SUB_TYPE_9" val="9"/>
  <p:tag name="ANNOTATION_LOOP_COUNT_9" val="3"/>
  <p:tag name="ANNOTATION_BOX_RADIUS_9" val="5"/>
  <p:tag name="ANNOTATION_SCALE_9" val="0"/>
  <p:tag name="ANNOTATION_BORDER_ALPHA_9" val="100"/>
  <p:tag name="ANNOTATION_BORDER_COLOR_9" val="0"/>
  <p:tag name="ANNOTATION_FILL_COLOR_9" val="255"/>
  <p:tag name="ANNOTATION_FILL_ALPHA_9" val="100"/>
  <p:tag name="ANNOTATION_BORDER_WIDTH_9" val="3"/>
  <p:tag name="ANNOTATION_SLIDE_WIDTH_9" val="960"/>
  <p:tag name="ANNOTATION_SLIDE_HEIGHT_9" val="720"/>
  <p:tag name="ANNOTATION_COUNT" val="9"/>
  <p:tag name="ARTICULATE_USED_LAYOUT" val="2"/>
</p:tagLst>
</file>

<file path=ppt/theme/theme1.xml><?xml version="1.0" encoding="utf-8"?>
<a:theme xmlns:a="http://schemas.openxmlformats.org/drawingml/2006/main" name="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5291</TotalTime>
  <Words>491</Words>
  <Application>Microsoft Office PowerPoint</Application>
  <PresentationFormat>如螢幕大小 (4:3)</PresentationFormat>
  <Paragraphs>85</Paragraphs>
  <Slides>9</Slides>
  <Notes>9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Office 佈景主題</vt:lpstr>
      <vt:lpstr>AGP系統介紹     – 成衣發貨管理    - 發貨單開立</vt:lpstr>
      <vt:lpstr>發貨單開立</vt:lpstr>
      <vt:lpstr>開立發貨單</vt:lpstr>
      <vt:lpstr>添加出貨明細</vt:lpstr>
      <vt:lpstr>明細信息 – 1. 出貨明細(添加出貨明細)</vt:lpstr>
      <vt:lpstr>明細信息 – 2. 裝箱信息(選擇PP)</vt:lpstr>
      <vt:lpstr>完成發貨單開立</vt:lpstr>
      <vt:lpstr>完成發貨單開立(付款條件為LC)</vt:lpstr>
      <vt:lpstr>查詢發貨單</vt:lpstr>
    </vt:vector>
  </TitlesOfParts>
  <Company>Sky123.Org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AGP系統操作畫面</dc:title>
  <dc:creator>PC</dc:creator>
  <cp:lastModifiedBy>fenc21227</cp:lastModifiedBy>
  <cp:revision>222</cp:revision>
  <dcterms:created xsi:type="dcterms:W3CDTF">2015-10-26T00:44:04Z</dcterms:created>
  <dcterms:modified xsi:type="dcterms:W3CDTF">2015-12-04T08:45:56Z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Path">
    <vt:lpwstr>00 基础数据--1 尺寸组</vt:lpwstr>
  </property>
  <property fmtid="{D5CDD505-2E9C-101B-9397-08002B2CF9AE}" pid="3" name="ArticulateProjectVersion">
    <vt:lpwstr>7</vt:lpwstr>
  </property>
  <property fmtid="{D5CDD505-2E9C-101B-9397-08002B2CF9AE}" pid="4" name="ArticulateUseProject">
    <vt:lpwstr>1</vt:lpwstr>
  </property>
  <property fmtid="{D5CDD505-2E9C-101B-9397-08002B2CF9AE}" pid="5" name="ArticulateGUID">
    <vt:lpwstr>62192E66-B202-4E0F-3F70-2E3F3F3F0442</vt:lpwstr>
  </property>
  <property fmtid="{D5CDD505-2E9C-101B-9397-08002B2CF9AE}" pid="6" name="ArticulateProjectFull">
    <vt:lpwstr>C:\Users\fenc21227\Desktop\SOP-PPT\05 成衣發貨管理\05 成衣發貨管理--2.發貨單開立.ppta</vt:lpwstr>
  </property>
</Properties>
</file>